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Flavors"/>
      <p:regular r:id="rId16"/>
    </p:embeddedFont>
    <p:embeddedFont>
      <p:font typeface="Gochi Hand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ochiHand-regular.fntdata"/><Relationship Id="rId16" Type="http://schemas.openxmlformats.org/officeDocument/2006/relationships/font" Target="fonts/Flavor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26e1493d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26e1493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26e1493d5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26e1493d5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d6ec29277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d6ec2927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e97f7975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e97f7975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e97f7975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e97f7975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e94cecc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e94cecc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26e1493d5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26e1493d5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26e1493d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26e1493d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53f4a32e2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53f4a32e2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hHKVS69JKa4bmDYZ7jL3Dzydmywugwyl/view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7.gif"/><Relationship Id="rId8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30.png"/><Relationship Id="rId13" Type="http://schemas.openxmlformats.org/officeDocument/2006/relationships/image" Target="../media/image21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14.png"/><Relationship Id="rId9" Type="http://schemas.openxmlformats.org/officeDocument/2006/relationships/image" Target="../media/image25.png"/><Relationship Id="rId5" Type="http://schemas.openxmlformats.org/officeDocument/2006/relationships/image" Target="../media/image19.jp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Flavors"/>
                <a:ea typeface="Flavors"/>
                <a:cs typeface="Flavors"/>
                <a:sym typeface="Flavors"/>
              </a:rPr>
              <a:t>Necro </a:t>
            </a:r>
            <a:r>
              <a:rPr lang="en" sz="6000">
                <a:latin typeface="Flavors"/>
                <a:ea typeface="Flavors"/>
                <a:cs typeface="Flavors"/>
                <a:sym typeface="Flavors"/>
              </a:rPr>
              <a:t>Nursery</a:t>
            </a:r>
            <a:endParaRPr sz="6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Gochi Hand"/>
                <a:ea typeface="Gochi Hand"/>
                <a:cs typeface="Gochi Hand"/>
                <a:sym typeface="Gochi Hand"/>
              </a:rPr>
              <a:t>Team Abra-cadaver</a:t>
            </a:r>
            <a:endParaRPr sz="3400">
              <a:latin typeface="Gochi Hand"/>
              <a:ea typeface="Gochi Hand"/>
              <a:cs typeface="Gochi Hand"/>
              <a:sym typeface="Gochi Hand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550" y="529650"/>
            <a:ext cx="1291753" cy="152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title="GraveyardTheme_NoFade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50" y="724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2625" y="1062925"/>
            <a:ext cx="1112175" cy="1415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0963" y="2680689"/>
            <a:ext cx="1112175" cy="69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705595" y="1576025"/>
            <a:ext cx="3782325" cy="37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/>
        </p:nvSpPr>
        <p:spPr>
          <a:xfrm>
            <a:off x="187950" y="141225"/>
            <a:ext cx="78648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Flavors"/>
                <a:ea typeface="Flavors"/>
                <a:cs typeface="Flavors"/>
                <a:sym typeface="Flavors"/>
              </a:rPr>
              <a:t>Questions?</a:t>
            </a:r>
            <a:endParaRPr sz="6000">
              <a:solidFill>
                <a:srgbClr val="FFFFFF"/>
              </a:solidFill>
              <a:latin typeface="Flavors"/>
              <a:ea typeface="Flavors"/>
              <a:cs typeface="Flavors"/>
              <a:sym typeface="Flavors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250" y="1068225"/>
            <a:ext cx="3824851" cy="30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999" y="2212189"/>
            <a:ext cx="2853275" cy="7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950" y="1495650"/>
            <a:ext cx="3564300" cy="3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4276" y="598463"/>
            <a:ext cx="2546450" cy="438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52251" y="3357727"/>
            <a:ext cx="2042676" cy="1702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7950" y="2931328"/>
            <a:ext cx="2546450" cy="2113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90941" y="136375"/>
            <a:ext cx="1830359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7512" y="1643174"/>
            <a:ext cx="1830350" cy="229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79700" y="3122323"/>
            <a:ext cx="3564300" cy="202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4617600" y="4075300"/>
            <a:ext cx="989805" cy="9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20750" y="1165525"/>
            <a:ext cx="2963854" cy="1778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Narrative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404225" y="1194786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Carl and Ian brainstormed information for world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○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Ei: magic and Necromancer Society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Ideas to be presented at team meeting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250" y="99300"/>
            <a:ext cx="2066575" cy="20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451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550" y="62512"/>
            <a:ext cx="2380174" cy="222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275" y="2326300"/>
            <a:ext cx="2718825" cy="28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8700" y="125025"/>
            <a:ext cx="2289099" cy="210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7951" y="2571750"/>
            <a:ext cx="2800430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91724" cy="291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450" y="152400"/>
            <a:ext cx="4005148" cy="300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9525" y="2350450"/>
            <a:ext cx="3643052" cy="27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75" y="248475"/>
            <a:ext cx="2137625" cy="212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9300" y="300900"/>
            <a:ext cx="2137626" cy="20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9300" y="248474"/>
            <a:ext cx="2222803" cy="21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3225" y="276587"/>
            <a:ext cx="2137625" cy="2070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225" y="2858850"/>
            <a:ext cx="2065913" cy="20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75150" y="2849889"/>
            <a:ext cx="2065925" cy="2040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Programming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Unknown </a:t>
            </a: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Resources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○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Can add any resource you want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325" y="-191650"/>
            <a:ext cx="3554275" cy="35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Troubles along the way?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Motivation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What we plan to do!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Art assets for minigames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More general programming enhancements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Splash screen animation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050" y="1824800"/>
            <a:ext cx="3153248" cy="315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